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dccdd8b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dccdd8b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dccdd8b7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dccdd8b7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dcc4494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dcc4494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e4e7093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7e4e7093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e4e70937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7e4e70937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e4e70937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7e4e70937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e4e709377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e4e709377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dcc44944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dcc44944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dcbcde97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dcbcde97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dcbcde97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dcbcde97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CCCCC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National Parks Builder - Group 2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97400" cy="7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Prepared by: Maaz Ahmed, Bryan Gutierrez, Ammar Idrees, Zaid Patel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CCCCC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Naming Conventions and Definitions</a:t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Definitions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Park - Area user will build on.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Center - Main hub of park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Land - Unused space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Unit - Some sort of object, building, or piece of nature.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 - Should require a server. Should be able to view things such as currency, morale, and average visits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Currency - Integer that is at a minimum of 0.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Morale - Integer value with range from 0 to 100. Would be visualized as a meter.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Average visits - would contain total number of visits and age of park. Will display double value by dividing the total visits with the age.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CCCCC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Relevant Facts and Assumptions</a:t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Research on National Parks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Will be used as “fun facts” that can be displayed to the user to give awareness.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can be used to create realistic challenges for the user.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Can mimic real life challenges that national parks face.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Assumptions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 should be able to perform basic tasks: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Navigate Menu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Play game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 should have the necessary hardware requirements to run game.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CCCCC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149050" y="1017725"/>
            <a:ext cx="8412300" cy="33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Gaming Application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Build a National Park from scratch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Learn the in and outs of how to manage and maintain a National Park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Entertainment value</a:t>
            </a:r>
            <a:endParaRPr sz="2400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4075" y="2358300"/>
            <a:ext cx="4951474" cy="278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CCCCC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Background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221350" y="1017725"/>
            <a:ext cx="6121500" cy="3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Our main client focus is the National Parks Foundation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Purpose: Entertaining &amp; informative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Increase attendance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Rise of </a:t>
            </a:r>
            <a:r>
              <a:rPr lang="en" sz="2400"/>
              <a:t>electronics</a:t>
            </a:r>
            <a:r>
              <a:rPr lang="en" sz="2400"/>
              <a:t> in today’s society and how to and how to encourage more visitors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Create respectfulness in working environment </a:t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7800" y="0"/>
            <a:ext cx="3106200" cy="323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CCCCC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of Project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964713"/>
            <a:ext cx="3862800" cy="17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Increase number of visitors for National Parks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Increase profit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Better employee moralee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Less incidents</a:t>
            </a:r>
            <a:endParaRPr/>
          </a:p>
        </p:txBody>
      </p:sp>
      <p:sp>
        <p:nvSpPr>
          <p:cNvPr id="76" name="Google Shape;76;p16"/>
          <p:cNvSpPr txBox="1"/>
          <p:nvPr>
            <p:ph type="title"/>
          </p:nvPr>
        </p:nvSpPr>
        <p:spPr>
          <a:xfrm>
            <a:off x="4572000" y="318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Measurement</a:t>
            </a:r>
            <a:endParaRPr/>
          </a:p>
        </p:txBody>
      </p:sp>
      <p:sp>
        <p:nvSpPr>
          <p:cNvPr id="77" name="Google Shape;77;p16"/>
          <p:cNvSpPr txBox="1"/>
          <p:nvPr/>
        </p:nvSpPr>
        <p:spPr>
          <a:xfrm>
            <a:off x="4572000" y="964725"/>
            <a:ext cx="3374700" cy="17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Track monthly averages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Surveys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Revenue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1224300" y="2915125"/>
            <a:ext cx="7608000" cy="24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22222"/>
                </a:solidFill>
                <a:highlight>
                  <a:srgbClr val="FFFFFF"/>
                </a:highlight>
              </a:rPr>
              <a:t>In </a:t>
            </a:r>
            <a:r>
              <a:rPr b="1" lang="en" sz="3000">
                <a:solidFill>
                  <a:srgbClr val="222222"/>
                </a:solidFill>
                <a:highlight>
                  <a:srgbClr val="FFFFFF"/>
                </a:highlight>
              </a:rPr>
              <a:t>2018</a:t>
            </a:r>
            <a:r>
              <a:rPr lang="en" sz="3000">
                <a:solidFill>
                  <a:srgbClr val="222222"/>
                </a:solidFill>
                <a:highlight>
                  <a:srgbClr val="FFFFFF"/>
                </a:highlight>
              </a:rPr>
              <a:t>, the </a:t>
            </a:r>
            <a:r>
              <a:rPr b="1" lang="en" sz="3000">
                <a:solidFill>
                  <a:srgbClr val="222222"/>
                </a:solidFill>
                <a:highlight>
                  <a:srgbClr val="FFFFFF"/>
                </a:highlight>
              </a:rPr>
              <a:t>National Park</a:t>
            </a:r>
            <a:r>
              <a:rPr lang="en" sz="3000">
                <a:solidFill>
                  <a:srgbClr val="222222"/>
                </a:solidFill>
                <a:highlight>
                  <a:srgbClr val="FFFFFF"/>
                </a:highlight>
              </a:rPr>
              <a:t> Service received over 318 million recreation </a:t>
            </a:r>
            <a:r>
              <a:rPr b="1" lang="en" sz="3000">
                <a:solidFill>
                  <a:srgbClr val="222222"/>
                </a:solidFill>
                <a:highlight>
                  <a:srgbClr val="FFFFFF"/>
                </a:highlight>
              </a:rPr>
              <a:t>visits</a:t>
            </a:r>
            <a:r>
              <a:rPr lang="en" sz="3000">
                <a:solidFill>
                  <a:srgbClr val="222222"/>
                </a:solidFill>
                <a:highlight>
                  <a:srgbClr val="FFFFFF"/>
                </a:highlight>
              </a:rPr>
              <a:t>; down 12.67 million </a:t>
            </a:r>
            <a:r>
              <a:rPr b="1" lang="en" sz="3000">
                <a:solidFill>
                  <a:srgbClr val="222222"/>
                </a:solidFill>
                <a:highlight>
                  <a:srgbClr val="FFFFFF"/>
                </a:highlight>
              </a:rPr>
              <a:t>visits</a:t>
            </a:r>
            <a:r>
              <a:rPr lang="en" sz="3000">
                <a:solidFill>
                  <a:srgbClr val="222222"/>
                </a:solidFill>
                <a:highlight>
                  <a:srgbClr val="FFFFFF"/>
                </a:highlight>
              </a:rPr>
              <a:t> (3.8%) from 2017</a:t>
            </a:r>
            <a:endParaRPr sz="3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CCCCC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 of the Work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455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Another form of awareness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Context of the Work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National Park Service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App Stores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Fire department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 </a:t>
            </a:r>
            <a:r>
              <a:rPr lang="en"/>
              <a:t>partitioning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Donations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Competing Products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 rotWithShape="1">
          <a:blip r:embed="rId3">
            <a:alphaModFix/>
          </a:blip>
          <a:srcRect b="7869" l="0" r="0" t="-7870"/>
          <a:stretch/>
        </p:blipFill>
        <p:spPr>
          <a:xfrm>
            <a:off x="3776425" y="1479900"/>
            <a:ext cx="5203449" cy="33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9D9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 of the Work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44450"/>
            <a:ext cx="398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 Purpose of the National Park Builder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Build Park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Scenario List</a:t>
            </a:r>
            <a:endParaRPr/>
          </a:p>
          <a:p>
            <a:pPr indent="-342900" lvl="1" marL="9144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User adds natural units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User adds Building Unit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Fire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Cleaning area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Microtransactions</a:t>
            </a:r>
            <a:endParaRPr sz="1800"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9050" y="954700"/>
            <a:ext cx="4725601" cy="360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CCCCC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Beneficiaries and Users</a:t>
            </a:r>
            <a:endParaRPr b="1"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The land of National Parks are owned by private investors, and would present to be as stakeholders for the National Parks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For example </a:t>
            </a:r>
            <a:r>
              <a:rPr lang="en" sz="1400"/>
              <a:t>Yellowstone</a:t>
            </a:r>
            <a:r>
              <a:rPr lang="en" sz="1400"/>
              <a:t> National Park has a yearly budget of 34 million dollars, </a:t>
            </a:r>
            <a:endParaRPr sz="1400"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2700" y="2092750"/>
            <a:ext cx="5200499" cy="29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/>
        </p:nvSpPr>
        <p:spPr>
          <a:xfrm>
            <a:off x="454125" y="2092950"/>
            <a:ext cx="3198600" cy="23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Other Possible Stakeholders: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Strategic Analysts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Software Developers/Quality Testers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Marketers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CCCCC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 Feature</a:t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152475"/>
            <a:ext cx="5819100" cy="38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-Goal is to get customers to travel to National Parks to get familiarized with the areas.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- Using Computer Vision/ Augmented Reality customers will travel through the parks searching for tokens which can be converted to game currency.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-Will encourage larger traffic throughout National Parks, while bringing in larger amounts of awareness</a:t>
            </a:r>
            <a:endParaRPr sz="1400"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9575" y="972425"/>
            <a:ext cx="2869099" cy="363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CCCCC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the Applications/Off-Shelf Software</a:t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-The application should be able to work on all mobile platforms so Xamarin or Flutter could be the solution to build the UI, and could be combined with Java.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 Application will feature a giant map of the National Park consisting of different sectors of the park such as Forestry, water reservoirs, wildlife.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-There will be a health bar that will control all features of the map, using event listeners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